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57" r:id="rId3"/>
    <p:sldId id="270" r:id="rId4"/>
    <p:sldId id="271" r:id="rId5"/>
    <p:sldId id="27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5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18/03/64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18/03/64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18/03/64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18/03/64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18/03/64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18/03/64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18/03/64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18/03/64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18/03/64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18/03/64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18/03/64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18/03/64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18/03/64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18/03/64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18/03/64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18/03/64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18/03/64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18/03/64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18/03/64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18/03/64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18/03/64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18/03/64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=""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ประกาศกระทรวงทรัพยากรธรรมชาติและสิ่งแวดล้อม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เรื่อง กำหนดโครงการ กิจการ หรือการดำเนินการ ซึ่งต้องจัดทำรายงานการประเมินผลกระทบสิ่งแวดล้อมและหลักเกณฑ์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วิธีการ </a:t>
            </a:r>
            <a:r>
              <a:rPr lang="th-TH" altLang="en-US" sz="3400" dirty="0" smtClean="0">
                <a:solidFill>
                  <a:prstClr val="black"/>
                </a:solidFill>
              </a:rPr>
              <a:t>และเงื่อนไขในการจัดทำรายงานการประเมินผลกระทบสิ่งแวดล้อม (ฉบับที่ 3) พ.ศ.</a:t>
            </a:r>
            <a:r>
              <a:rPr lang="th-TH" altLang="en-US" sz="3400" dirty="0" smtClean="0">
                <a:solidFill>
                  <a:prstClr val="black"/>
                </a:solidFill>
              </a:rPr>
              <a:t>2564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ประกาศในราชกิจจานุเบกษา 15 มีนาคม </a:t>
            </a:r>
            <a:r>
              <a:rPr lang="th-TH" altLang="en-US" sz="3400" dirty="0" smtClean="0">
                <a:solidFill>
                  <a:prstClr val="black"/>
                </a:solidFill>
              </a:rPr>
              <a:t>2564</a:t>
            </a:r>
            <a:endParaRPr lang="th-TH" altLang="en-US" sz="3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ยกเลิกความในลำดับที่ 2 และลำดับที่ 7 ของเอกสารท้ายประกาศ 4 โครงการ กิจการหรือการดำเนินการ ซึ่งต้องจัดทำรายงานการประเมินผลกระทบสิ่งแวดล้อม ของประกาศกระทรวงทรัพยากรธรรมชาติและสิ่งแวดล้อม เรื่อง กำหนดโครงการ กิจการ หรือการดำเนินการ ซึ่งต้องจัดทำรายงานการประเมินผลกระทบสิ่งแวดล้อม และหลักเกณฑ์ วิธีการ และเงื่อนไขในการจัดทำรายงานการประเมินผลกระทบสิ่งแวดล้อม ลงวันที่ 19 พฤศจิกายน พ.ศ.2561 และให้ใช้ความต่อไปนี้แทน</a:t>
            </a:r>
            <a:endParaRPr lang="th-TH" sz="2000" dirty="0" smtClean="0"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/>
          <a:srcRect l="10862" t="17837" r="29922" b="25272"/>
          <a:stretch>
            <a:fillRect/>
          </a:stretch>
        </p:blipFill>
        <p:spPr bwMode="auto">
          <a:xfrm>
            <a:off x="1633345" y="2202825"/>
            <a:ext cx="5714389" cy="3135863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 l="10653" t="30764" r="29817" b="41099"/>
          <a:stretch>
            <a:fillRect/>
          </a:stretch>
        </p:blipFill>
        <p:spPr bwMode="auto">
          <a:xfrm>
            <a:off x="1641431" y="5297122"/>
            <a:ext cx="5692695" cy="1560878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ยกเลิกความในลำดับที่ 2 และลำดับที่ 7 ของเอกสารท้ายประกาศ 6 ขั้นตอนในการเสนอรายงานการประเมินผลกระทบสิ่งแวดล้อม ของประกาศกระทรวงทรัพยากรธรรมชาติและสิ่งแวดล้อม เรื่อง กำหนดโครงการ กิจการ หรือการดำเนินการ ซึ่งต้องจัดทำรายงานการประเมินผลกระทบสิ่งแวดล้อม และหลักเกณฑ์ วิธีการ และเงื่อนไขในการจัดทำรายงานการประเมินผลกระทบสิ่งแวดล้อม ลงวันที่ 18 พฤศจิกายน พ.ศ. 2561 และให้ใช้ความต่อไปนี้แทน</a:t>
            </a:r>
            <a:endParaRPr lang="th-TH" sz="2000" dirty="0" smtClean="0"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 l="22174" t="19119" r="27790" b="10692"/>
          <a:stretch>
            <a:fillRect/>
          </a:stretch>
        </p:blipFill>
        <p:spPr bwMode="auto">
          <a:xfrm>
            <a:off x="1939638" y="2348137"/>
            <a:ext cx="4847360" cy="3942897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th-TH" sz="2800" dirty="0" smtClean="0">
                <a:latin typeface="Cordia New" pitchFamily="34" charset="-34"/>
                <a:cs typeface="Cordia New" pitchFamily="34" charset="-34"/>
              </a:rPr>
              <a:t>ประกาศนี้ให้ใช้บังคับนับแต่วันถัดจากวันประกาศในราชกิจจานุเบกษาเป็นต้นไป</a:t>
            </a:r>
            <a:endParaRPr lang="th-TH" sz="2800" dirty="0" smtClean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5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 smtClean="0">
                <a:solidFill>
                  <a:srgbClr val="00B050"/>
                </a:solidFill>
              </a:rPr>
              <a:t>6/8 </a:t>
            </a:r>
            <a:r>
              <a:rPr lang="th-TH" altLang="en-US" sz="3400" dirty="0" smtClean="0">
                <a:solidFill>
                  <a:srgbClr val="00B050"/>
                </a:solidFill>
              </a:rPr>
              <a:t>ถ.</a:t>
            </a:r>
            <a:r>
              <a:rPr lang="th-TH" altLang="en-US" sz="3400" dirty="0">
                <a:solidFill>
                  <a:srgbClr val="00B050"/>
                </a:solidFill>
              </a:rPr>
              <a:t>มาเจริญ แขวง</a:t>
            </a:r>
            <a:r>
              <a:rPr lang="th-TH" altLang="en-US" sz="3400" dirty="0" smtClean="0">
                <a:solidFill>
                  <a:srgbClr val="00B050"/>
                </a:solidFill>
              </a:rPr>
              <a:t>หนองแขม</a:t>
            </a:r>
            <a:endParaRPr lang="th-TH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489-2500-1, </a:t>
            </a:r>
            <a:r>
              <a:rPr lang="en-US" altLang="en-US" sz="3400" dirty="0" smtClean="0">
                <a:solidFill>
                  <a:srgbClr val="00B050"/>
                </a:solidFill>
              </a:rPr>
              <a:t>086-3751811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 smtClean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 smtClean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272</Words>
  <Application>Microsoft Office PowerPoint</Application>
  <PresentationFormat>นำเสนอทางหน้าจอ (4:3)</PresentationFormat>
  <Paragraphs>35</Paragraphs>
  <Slides>5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7" baseType="lpstr">
      <vt:lpstr>1_Office Theme</vt:lpstr>
      <vt:lpstr>Office Theme</vt:lpstr>
      <vt:lpstr>ภาพนิ่ง 1</vt:lpstr>
      <vt:lpstr>ภาพนิ่ง 2</vt:lpstr>
      <vt:lpstr>ภาพนิ่ง 3</vt:lpstr>
      <vt:lpstr>ภาพนิ่ง 4</vt:lpstr>
      <vt:lpstr>ภาพนิ่ง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เอไอเอ็ม</cp:lastModifiedBy>
  <cp:revision>166</cp:revision>
  <dcterms:created xsi:type="dcterms:W3CDTF">2020-07-02T04:19:53Z</dcterms:created>
  <dcterms:modified xsi:type="dcterms:W3CDTF">2021-03-18T02:54:50Z</dcterms:modified>
</cp:coreProperties>
</file>